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21"/>
  </p:notesMasterIdLst>
  <p:handoutMasterIdLst>
    <p:handoutMasterId r:id="rId22"/>
  </p:handoutMasterIdLst>
  <p:sldIdLst>
    <p:sldId id="351" r:id="rId12"/>
    <p:sldId id="432" r:id="rId13"/>
    <p:sldId id="433" r:id="rId14"/>
    <p:sldId id="437" r:id="rId15"/>
    <p:sldId id="438" r:id="rId16"/>
    <p:sldId id="439" r:id="rId17"/>
    <p:sldId id="440" r:id="rId18"/>
    <p:sldId id="447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 Ciocan" initials="VC" lastIdx="1" clrIdx="0">
    <p:extLst>
      <p:ext uri="{19B8F6BF-5375-455C-9EA6-DF929625EA0E}">
        <p15:presenceInfo xmlns:p15="http://schemas.microsoft.com/office/powerpoint/2012/main" userId="S-1-5-21-2925997533-1642106921-1471950628-157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commentAuthors" Target="commentAuthor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-11-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11.</a:t>
            </a:r>
            <a:r>
              <a:rPr lang="en-US" dirty="0"/>
              <a:t>The Project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The Project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task for the next 2 weeks is to create a complete BANK platform which will include ATM interface, Client interface and Management Interface;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Project Structure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-Client Backend </a:t>
            </a:r>
          </a:p>
          <a:p>
            <a:r>
              <a:rPr lang="en-US" dirty="0"/>
              <a:t>-ATM Backend</a:t>
            </a:r>
          </a:p>
          <a:p>
            <a:r>
              <a:rPr lang="en-US" dirty="0"/>
              <a:t>-Management Backend</a:t>
            </a:r>
          </a:p>
          <a:p>
            <a:r>
              <a:rPr lang="en-US" dirty="0"/>
              <a:t>-MySQL Database</a:t>
            </a:r>
          </a:p>
          <a:p>
            <a:r>
              <a:rPr lang="en-US" dirty="0"/>
              <a:t>-</a:t>
            </a:r>
            <a:r>
              <a:rPr lang="en-US" dirty="0" err="1"/>
              <a:t>HTMLwith</a:t>
            </a:r>
            <a:r>
              <a:rPr lang="en-US" dirty="0"/>
              <a:t> JS joined Frontend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Teams Communication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DB899-1009-45DF-AAEB-D16C1B42A9DB}"/>
              </a:ext>
            </a:extLst>
          </p:cNvPr>
          <p:cNvSpPr txBox="1"/>
          <p:nvPr/>
        </p:nvSpPr>
        <p:spPr>
          <a:xfrm>
            <a:off x="1586204" y="2080726"/>
            <a:ext cx="9302619" cy="3582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So that all teams act as one you will came to an according regarding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the core structure(entities, </a:t>
            </a:r>
            <a:r>
              <a:rPr lang="en-US" sz="1900" dirty="0" err="1"/>
              <a:t>controllers,main</a:t>
            </a:r>
            <a:r>
              <a:rPr lang="en-US" sz="1900" dirty="0"/>
              <a:t> </a:t>
            </a:r>
            <a:r>
              <a:rPr lang="en-US" sz="1900" dirty="0" err="1"/>
              <a:t>path,etc</a:t>
            </a:r>
            <a:r>
              <a:rPr lang="en-US" sz="1900" dirty="0"/>
              <a:t>) using Interfaces.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All modules will contain </a:t>
            </a:r>
            <a:r>
              <a:rPr lang="en-US" sz="1900" dirty="0" err="1"/>
              <a:t>entities,services,DAO</a:t>
            </a:r>
            <a:r>
              <a:rPr lang="en-US" sz="1900" dirty="0"/>
              <a:t> and controllers</a:t>
            </a:r>
          </a:p>
        </p:txBody>
      </p:sp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Centralization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Main interfaces will be sent via email by team  leaders and I will commit them to Git</a:t>
            </a:r>
          </a:p>
          <a:p>
            <a:r>
              <a:rPr lang="en-US" dirty="0"/>
              <a:t>After that each student will create a separate branch and commit to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Tips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BA2A7-B85D-4560-A170-8039FC6C910D}"/>
              </a:ext>
            </a:extLst>
          </p:cNvPr>
          <p:cNvSpPr txBox="1"/>
          <p:nvPr/>
        </p:nvSpPr>
        <p:spPr>
          <a:xfrm>
            <a:off x="523292" y="1939556"/>
            <a:ext cx="11145416" cy="38360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Here are some tips (</a:t>
            </a:r>
            <a:r>
              <a:rPr lang="en-US" sz="1900" dirty="0" err="1"/>
              <a:t>verbaly</a:t>
            </a:r>
            <a:r>
              <a:rPr lang="en-US" sz="1900" dirty="0"/>
              <a:t>) to see who pays attention to course </a:t>
            </a:r>
            <a:r>
              <a:rPr lang="en-US" sz="1900" dirty="0">
                <a:sym typeface="Wingdings" panose="05000000000000000000" pitchFamily="2" charset="2"/>
              </a:rPr>
              <a:t>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Have fun.</a:t>
            </a:r>
            <a:endParaRPr lang="en" sz="3200" b="1" dirty="0"/>
          </a:p>
        </p:txBody>
      </p:sp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started you`re project structure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to work as a team 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are getting ready to become </a:t>
            </a:r>
            <a:r>
              <a:rPr lang="en-US"/>
              <a:t>a developer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7516</TotalTime>
  <Words>185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11.The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440</cp:revision>
  <cp:lastPrinted>2017-07-25T10:57:19Z</cp:lastPrinted>
  <dcterms:created xsi:type="dcterms:W3CDTF">2015-10-30T16:06:22Z</dcterms:created>
  <dcterms:modified xsi:type="dcterms:W3CDTF">2019-03-22T12:38:03Z</dcterms:modified>
</cp:coreProperties>
</file>